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83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65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904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745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779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941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65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19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73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583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4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CFC7-DC86-4FCF-9421-9E014350D087}" type="datetimeFigureOut">
              <a:rPr lang="es-CO" smtClean="0"/>
              <a:t>23/06/2018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06C6-F243-42B3-AF4D-6D3E633AB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8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7" y="584517"/>
            <a:ext cx="8869363" cy="5752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32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2" y="730567"/>
            <a:ext cx="7202488" cy="5568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35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57" y="802957"/>
            <a:ext cx="8658543" cy="5508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635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4" y="693737"/>
            <a:ext cx="7616825" cy="570706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3677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2" y="715327"/>
            <a:ext cx="8574088" cy="568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32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604520"/>
            <a:ext cx="8994775" cy="5783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38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Tatis Maldonado</dc:creator>
  <cp:lastModifiedBy>Tatis Maldonado</cp:lastModifiedBy>
  <cp:revision>1</cp:revision>
  <dcterms:created xsi:type="dcterms:W3CDTF">2018-06-24T01:56:13Z</dcterms:created>
  <dcterms:modified xsi:type="dcterms:W3CDTF">2018-06-24T01:56:29Z</dcterms:modified>
</cp:coreProperties>
</file>